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0047" y="1587500"/>
            <a:ext cx="2511906" cy="384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65820" y="433114"/>
            <a:ext cx="244035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1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6.jpg"/><Relationship Id="rId5" Type="http://schemas.openxmlformats.org/officeDocument/2006/relationships/image" Target="../media/image10.png"/><Relationship Id="rId10" Type="http://schemas.openxmlformats.org/officeDocument/2006/relationships/image" Target="../media/image95.jpg"/><Relationship Id="rId4" Type="http://schemas.openxmlformats.org/officeDocument/2006/relationships/image" Target="../media/image9.png"/><Relationship Id="rId9" Type="http://schemas.openxmlformats.org/officeDocument/2006/relationships/image" Target="../media/image9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0.png"/><Relationship Id="rId5" Type="http://schemas.openxmlformats.org/officeDocument/2006/relationships/image" Target="../media/image10.png"/><Relationship Id="rId10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3.png"/><Relationship Id="rId5" Type="http://schemas.openxmlformats.org/officeDocument/2006/relationships/image" Target="../media/image10.png"/><Relationship Id="rId15" Type="http://schemas.openxmlformats.org/officeDocument/2006/relationships/image" Target="../media/image10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847515" y="5048067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347737" y="1868792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347737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347737" y="3407421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737" y="3406393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370060" y="3406394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70065" y="3406395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370060" y="1865286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370065" y="186502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092623" y="5937249"/>
            <a:ext cx="1026256" cy="17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-2" y="826660"/>
            <a:ext cx="45720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927100"/>
            <a:ext cx="4572000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222549"/>
            <a:ext cx="4572000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209849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215900" y="198085"/>
            <a:ext cx="4356100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678919" y="10357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0" y="2337456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76" name="Google Shape;576;p17"/>
          <p:cNvSpPr/>
          <p:nvPr/>
        </p:nvSpPr>
        <p:spPr>
          <a:xfrm>
            <a:off x="1565693" y="2619374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559436" y="4301051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102236" y="3926674"/>
            <a:ext cx="1469764" cy="1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102236" y="4410721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what to do when it receives the message.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659589" y="1780538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400" marR="5080" lvl="0" indent="-14033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the Dance category.</a:t>
            </a:r>
            <a:endParaRPr dirty="0"/>
          </a:p>
        </p:txBody>
      </p:sp>
      <p:sp>
        <p:nvSpPr>
          <p:cNvPr id="583" name="Google Shape;583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357171" y="1364810"/>
            <a:ext cx="478938" cy="5331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240403" y="13267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365055" y="1874865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612289" y="1364817"/>
            <a:ext cx="139889" cy="5148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326003" y="13267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385048" y="1874865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62277" y="4389165"/>
            <a:ext cx="328317" cy="3655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680198" y="4368165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749546" y="4723657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421888" y="3994150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429510" y="4486907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0" y="5878923"/>
            <a:ext cx="265147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2859790" y="5895975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2859790" y="58959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652135" y="60285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878052" y="2723956"/>
            <a:ext cx="96762" cy="35616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680198" y="2698556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700339" y="3055796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0" y="5680117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4F5BEE-EA7C-4BE9-A18C-92C7D1A62999}"/>
              </a:ext>
            </a:extLst>
          </p:cNvPr>
          <p:cNvGrpSpPr/>
          <p:nvPr/>
        </p:nvGrpSpPr>
        <p:grpSpPr>
          <a:xfrm>
            <a:off x="1127248" y="1325402"/>
            <a:ext cx="412750" cy="412751"/>
            <a:chOff x="3362829" y="1452757"/>
            <a:chExt cx="412750" cy="412751"/>
          </a:xfrm>
        </p:grpSpPr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BF69F746-6AF6-42E3-A78B-DA85F489B3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B165790C-3FB6-4289-9C9B-F794B61EA99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Starting</a:t>
            </a:r>
            <a:r>
              <a:rPr lang="en-US" sz="2400" dirty="0"/>
              <a:t> 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177551" y="1263649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698500" y="5927725"/>
            <a:ext cx="1435100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634" name="Google Shape;634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927099"/>
            <a:ext cx="4572000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500883"/>
            <a:ext cx="4572000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4881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705096"/>
            <a:ext cx="4572000" cy="169570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692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645343" y="5072321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656144" y="5257367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645343" y="5747796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656144" y="5745019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902745" y="5490393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899969" y="5501194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227271" y="5490393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412319" y="5501194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215898" y="206163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Starting Position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0" y="103570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77" name="Google Shape;677;p19"/>
          <p:cNvSpPr txBox="1"/>
          <p:nvPr/>
        </p:nvSpPr>
        <p:spPr>
          <a:xfrm>
            <a:off x="-9044" y="261812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78" name="Google Shape;678;p19"/>
          <p:cNvSpPr txBox="1"/>
          <p:nvPr/>
        </p:nvSpPr>
        <p:spPr>
          <a:xfrm>
            <a:off x="2566799" y="3416299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2895093" y="3672680"/>
            <a:ext cx="1413676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218524" y="2971712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322723" y="3507740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731155" y="4038600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147971" y="3764121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561079" y="5223678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325082" y="5295550"/>
            <a:ext cx="3296351" cy="24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582031" y="4302314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669438" y="1390759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406974" y="1352659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536067" y="1926213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597788" y="3096892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408896" y="30791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477845" y="34552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455693" y="1954030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698" name="Google Shape;698;p19"/>
          <p:cNvSpPr txBox="1"/>
          <p:nvPr/>
        </p:nvSpPr>
        <p:spPr>
          <a:xfrm>
            <a:off x="1622851" y="2121670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699" name="Google Shape;699;p19"/>
          <p:cNvSpPr/>
          <p:nvPr/>
        </p:nvSpPr>
        <p:spPr>
          <a:xfrm>
            <a:off x="1885059" y="1561847"/>
            <a:ext cx="815340" cy="29408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1878709" y="155550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581349" y="1676490"/>
            <a:ext cx="102553" cy="1143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310594" y="212643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03" name="Google Shape;703;p19"/>
          <p:cNvSpPr txBox="1"/>
          <p:nvPr/>
        </p:nvSpPr>
        <p:spPr>
          <a:xfrm>
            <a:off x="-9043" y="486693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2895093" y="3928704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1901211" y="4232887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342554" y="5552948"/>
            <a:ext cx="3220402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1CB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D956B9-9773-4A43-9A18-899E2406C02D}"/>
              </a:ext>
            </a:extLst>
          </p:cNvPr>
          <p:cNvGrpSpPr/>
          <p:nvPr/>
        </p:nvGrpSpPr>
        <p:grpSpPr>
          <a:xfrm>
            <a:off x="623610" y="1475230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2DBDD0A8-8AF8-4707-906B-8CEFFB02A9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FCF1F7A2-FACA-4064-BF82-DB905F971A5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641343" y="1263649"/>
            <a:ext cx="3289301" cy="20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698500" y="5927724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733" name="Google Shape;733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927100"/>
            <a:ext cx="4572000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476500"/>
            <a:ext cx="4572000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463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215900" y="144374"/>
            <a:ext cx="4356100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Shadow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0" y="258764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57" name="Google Shape;757;p21"/>
          <p:cNvSpPr txBox="1"/>
          <p:nvPr/>
        </p:nvSpPr>
        <p:spPr>
          <a:xfrm>
            <a:off x="2593218" y="3032760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the sprite completely dark.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522021" y="3454082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429599" y="3032760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3914821" y="3391217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286000" y="2969402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688878" y="3504732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341918" y="3259839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669438" y="1427003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406974" y="1388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472143" y="19370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661553" y="4686282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455693" y="1990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775" name="Google Shape;775;p21"/>
          <p:cNvSpPr txBox="1"/>
          <p:nvPr/>
        </p:nvSpPr>
        <p:spPr>
          <a:xfrm>
            <a:off x="1627488" y="20055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776" name="Google Shape;776;p21"/>
          <p:cNvSpPr/>
          <p:nvPr/>
        </p:nvSpPr>
        <p:spPr>
          <a:xfrm>
            <a:off x="1878328" y="1598091"/>
            <a:ext cx="815340" cy="2940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1871978" y="1591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574619" y="1712734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310594" y="2162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80" name="Google Shape;780;p21"/>
          <p:cNvSpPr txBox="1"/>
          <p:nvPr/>
        </p:nvSpPr>
        <p:spPr>
          <a:xfrm>
            <a:off x="2799088" y="5691937"/>
            <a:ext cx="1772911" cy="14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40774" y="5691934"/>
            <a:ext cx="1789578" cy="12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062165" y="5645896"/>
            <a:ext cx="488443" cy="260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062165" y="5645896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1864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499034" y="577607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0" y="528970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0A4AAE-CC25-4C68-9B69-095DC856A80A}"/>
              </a:ext>
            </a:extLst>
          </p:cNvPr>
          <p:cNvGrpSpPr/>
          <p:nvPr/>
        </p:nvGrpSpPr>
        <p:grpSpPr>
          <a:xfrm>
            <a:off x="615078" y="1542937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5AD3823A-A7DB-47CC-B8C1-D86677C72CE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56435E44-A28E-4B39-87BC-8633B2BEAD2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0" y="442258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641344" y="1263649"/>
            <a:ext cx="3289300" cy="19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473831" y="4293980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299875" y="2063452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521166" y="2063452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654948" y="3798392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060743" y="4375494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060743" y="4346543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171734" y="4447332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182110" y="4375494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182110" y="4346543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293100" y="4447330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182110" y="2632203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182110" y="2603252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279130" y="2718012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060743" y="2632203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060743" y="2603252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157765" y="2718009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698500" y="5927724"/>
            <a:ext cx="1335086" cy="17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829" name="Google Shape;829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927099"/>
            <a:ext cx="4572000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357627"/>
            <a:ext cx="4572000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3449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194300"/>
            <a:ext cx="4572000" cy="12065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18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431800" y="4210024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431800" y="3334334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543268" y="3335346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555817" y="4210024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215900" y="223408"/>
            <a:ext cx="4356100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Interactive Dance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0" y="246572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59" name="Google Shape;859;p23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0" name="Google Shape;860;p23"/>
          <p:cNvSpPr txBox="1"/>
          <p:nvPr/>
        </p:nvSpPr>
        <p:spPr>
          <a:xfrm>
            <a:off x="0" y="528970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145295" y="5570178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145295" y="5816088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373936" y="5816088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916654" y="5816088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669438" y="1325403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406974" y="12873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472143" y="1835457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419099" y="2898964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for each dance move.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530567" y="2914205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 dirty="0"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290319" y="3236174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3975103" y="3079786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55693" y="18886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876" name="Google Shape;876;p23"/>
          <p:cNvSpPr txBox="1"/>
          <p:nvPr/>
        </p:nvSpPr>
        <p:spPr>
          <a:xfrm>
            <a:off x="1700802" y="1892329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1885059" y="1496491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1878709" y="14901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581349" y="1611134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310594" y="20610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677895" y="5684177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AE327B3-3DF3-4894-92DC-013AE92216C5}"/>
              </a:ext>
            </a:extLst>
          </p:cNvPr>
          <p:cNvGrpSpPr/>
          <p:nvPr/>
        </p:nvGrpSpPr>
        <p:grpSpPr>
          <a:xfrm>
            <a:off x="615078" y="1388546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EB765AFD-039C-47AC-BFC5-69DDB9D237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D8DC6D11-99FF-43CE-9854-2D0F506744E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456944" y="1748320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456944" y="17483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456944" y="304037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456944" y="4332439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456944" y="433243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641344" y="1294471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698500" y="5927724"/>
            <a:ext cx="1435100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14" name="Google Shape;914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927099"/>
            <a:ext cx="4572000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464803"/>
            <a:ext cx="4572000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45211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156200"/>
            <a:ext cx="4572000" cy="12446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1435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295876" y="3074598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215900" y="179602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Color Effect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41" name="Google Shape;941;p25"/>
          <p:cNvSpPr txBox="1"/>
          <p:nvPr/>
        </p:nvSpPr>
        <p:spPr>
          <a:xfrm>
            <a:off x="0" y="258002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2" name="Google Shape;942;p25"/>
          <p:cNvSpPr txBox="1"/>
          <p:nvPr/>
        </p:nvSpPr>
        <p:spPr>
          <a:xfrm>
            <a:off x="1242607" y="1969884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45" name="Google Shape;945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529203" y="1444880"/>
            <a:ext cx="712470" cy="5341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529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668341" y="1980078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49327" y="3493006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515823" y="3260247"/>
            <a:ext cx="479853" cy="3597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511636" y="3260247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589720" y="3621475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041650" y="3684265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0" y="5649279"/>
            <a:ext cx="2596707" cy="22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r" rtl="0">
              <a:lnSpc>
                <a:spcPct val="100000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2859790" y="5591175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2859790" y="5591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652135" y="5723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0" y="528970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A640EF-5A2D-4868-8A9C-16EE43FB825D}"/>
              </a:ext>
            </a:extLst>
          </p:cNvPr>
          <p:cNvGrpSpPr/>
          <p:nvPr/>
        </p:nvGrpSpPr>
        <p:grpSpPr>
          <a:xfrm>
            <a:off x="1554408" y="1471028"/>
            <a:ext cx="418434" cy="412750"/>
            <a:chOff x="1082678" y="1476917"/>
            <a:chExt cx="418434" cy="412750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BA6925E2-EF13-43BD-9829-50286F55BC3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7FFB624E-4A55-4A95-98F7-00A1E2825AD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0" y="44338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761999" y="2514600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641344" y="1273923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698500" y="5927724"/>
            <a:ext cx="1336228" cy="1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90" name="Google Shape;990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-1" y="3828775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506925" y="748065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550419" y="0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147806" y="5629907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065" y="843607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3915619" y="98417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141125" y="4755548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75650" y="1995360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347977" y="191330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457028" y="1134388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191644" y="52594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464400" y="661324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2927541" y="5659111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195405" y="4978175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199733" y="3054318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013248" y="297182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598023" y="4711338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163312" y="1358615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623843" y="6172415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0" y="0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-2" y="-2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-1" y="-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0" y="-1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0" y="-1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2708457" y="5937250"/>
            <a:ext cx="141025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744888" y="1763873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D2D5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endParaRPr sz="800" b="0" i="0" u="none" strike="noStrike" cap="none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50" marR="0" lvl="0" indent="-1352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241300" marR="0" lvl="0" indent="-14160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-2" y="864915"/>
            <a:ext cx="4572004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Let’s Dance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914400"/>
            <a:ext cx="4572000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441980"/>
            <a:ext cx="4572000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42928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281676"/>
            <a:ext cx="4572000" cy="111912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2689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215900" y="175341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Leave a Trail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0" y="255716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016" name="Google Shape;1016;p27"/>
          <p:cNvSpPr txBox="1"/>
          <p:nvPr/>
        </p:nvSpPr>
        <p:spPr>
          <a:xfrm>
            <a:off x="2649704" y="3706795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on the Stage.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649704" y="3415665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649704" y="4842152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302405" y="2932200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021" name="Google Shape;1021;p27"/>
          <p:cNvCxnSpPr/>
          <p:nvPr/>
        </p:nvCxnSpPr>
        <p:spPr>
          <a:xfrm>
            <a:off x="1952999" y="3499801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151392" y="3823761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179932" y="4933593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296429" y="1954645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the Dance category.</a:t>
            </a:r>
            <a:endParaRPr dirty="0"/>
          </a:p>
        </p:txBody>
      </p:sp>
      <p:sp>
        <p:nvSpPr>
          <p:cNvPr id="1027" name="Google Shape;1027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1902674" y="1470025"/>
            <a:ext cx="187536" cy="55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640203" y="143192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769296" y="1990352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675128" y="3109595"/>
            <a:ext cx="131484" cy="3858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511636" y="3091830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580585" y="3467972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644899" y="1954645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 dirty="0"/>
          </a:p>
        </p:txBody>
      </p:sp>
      <p:sp>
        <p:nvSpPr>
          <p:cNvPr id="1038" name="Google Shape;1038;p27"/>
          <p:cNvSpPr/>
          <p:nvPr/>
        </p:nvSpPr>
        <p:spPr>
          <a:xfrm>
            <a:off x="3583987" y="1475775"/>
            <a:ext cx="428819" cy="4262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583987" y="1475775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3955384" y="1746600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533650" y="1399538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0" y="5788477"/>
            <a:ext cx="2645122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2859790" y="5718175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2859790" y="5718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611039" y="5871311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0" y="5402714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326BFF-9BFA-422F-9541-B5837CD1BD9A}"/>
              </a:ext>
            </a:extLst>
          </p:cNvPr>
          <p:cNvGrpSpPr/>
          <p:nvPr/>
        </p:nvGrpSpPr>
        <p:grpSpPr>
          <a:xfrm>
            <a:off x="722191" y="1470025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3AD2E9F9-5983-4F05-92A9-C79A258DED6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0F15AEB4-74AB-4B24-B2B7-D3CEAF9E393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4B7643-0F09-4A76-B54C-1888B3421623}"/>
              </a:ext>
            </a:extLst>
          </p:cNvPr>
          <p:cNvGrpSpPr/>
          <p:nvPr/>
        </p:nvGrpSpPr>
        <p:grpSpPr>
          <a:xfrm>
            <a:off x="2891532" y="1484657"/>
            <a:ext cx="417284" cy="425920"/>
            <a:chOff x="945743" y="1425670"/>
            <a:chExt cx="417284" cy="425920"/>
          </a:xfrm>
        </p:grpSpPr>
        <p:sp>
          <p:nvSpPr>
            <p:cNvPr id="56" name="Google Shape;1481;p11">
              <a:extLst>
                <a:ext uri="{FF2B5EF4-FFF2-40B4-BE49-F238E27FC236}">
                  <a16:creationId xmlns:a16="http://schemas.microsoft.com/office/drawing/2014/main" id="{83D19BBF-1B39-42BC-9AF8-26DCD56E1B7A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482;p11">
              <a:extLst>
                <a:ext uri="{FF2B5EF4-FFF2-40B4-BE49-F238E27FC236}">
                  <a16:creationId xmlns:a16="http://schemas.microsoft.com/office/drawing/2014/main" id="{2897E023-C810-471A-929E-66034E0EFA6D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0" y="3315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Sequence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641342" y="1263649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321572" y="3678909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616065" y="2702848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2990876" y="4590181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4352" y="1761087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698500" y="5927725"/>
            <a:ext cx="135318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927100"/>
            <a:ext cx="4572000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2921000"/>
            <a:ext cx="4572000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2908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588000"/>
            <a:ext cx="4572000" cy="812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575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215899" y="144519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Sequence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301" name="Google Shape;301;p11"/>
          <p:cNvSpPr/>
          <p:nvPr/>
        </p:nvSpPr>
        <p:spPr>
          <a:xfrm>
            <a:off x="1573215" y="3679125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97835" y="4371021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8415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long to wait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moves.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055620" y="1668948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dance moves.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209265" y="1416892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209269" y="1416892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044699" y="1320800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517396" y="3349280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517401" y="33492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260016" y="4421890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dance moves.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073564" y="1412607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073555" y="1412612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415959" y="1932938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315" name="Google Shape;315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457446" y="1454311"/>
            <a:ext cx="400117" cy="5056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167764" y="1416894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213990" y="196758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701868" y="3798022"/>
            <a:ext cx="288642" cy="36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511636" y="37776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566694" y="41487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004056" y="40512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092956" y="459747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1988821" y="2384962"/>
            <a:ext cx="2583167" cy="5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r>
              <a:rPr lang="en-US" sz="1800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lang="nl-NL"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lang="nl-NL"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250190" y="2442921"/>
            <a:ext cx="1640840" cy="3520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243840" y="2436576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302077" y="2615495"/>
            <a:ext cx="102553" cy="11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0" y="5958389"/>
            <a:ext cx="265544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854274" y="5911544"/>
            <a:ext cx="469393" cy="23260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854275" y="5911544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647949" y="6029197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0" y="5699062"/>
            <a:ext cx="457198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430406" y="4203672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324100" y="4595760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326;p11">
            <a:extLst>
              <a:ext uri="{FF2B5EF4-FFF2-40B4-BE49-F238E27FC236}">
                <a16:creationId xmlns:a16="http://schemas.microsoft.com/office/drawing/2014/main" id="{F4481C84-BFCD-4B4A-81F1-A2AA5D57ED96}"/>
              </a:ext>
            </a:extLst>
          </p:cNvPr>
          <p:cNvSpPr txBox="1"/>
          <p:nvPr/>
        </p:nvSpPr>
        <p:spPr>
          <a:xfrm>
            <a:off x="0" y="3000604"/>
            <a:ext cx="4572000" cy="23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1" name="Google Shape;326;p11">
            <a:extLst>
              <a:ext uri="{FF2B5EF4-FFF2-40B4-BE49-F238E27FC236}">
                <a16:creationId xmlns:a16="http://schemas.microsoft.com/office/drawing/2014/main" id="{F202B4D4-0AF4-405C-8840-B78B2EFE470F}"/>
              </a:ext>
            </a:extLst>
          </p:cNvPr>
          <p:cNvSpPr txBox="1"/>
          <p:nvPr/>
        </p:nvSpPr>
        <p:spPr>
          <a:xfrm>
            <a:off x="2139165" y="3391520"/>
            <a:ext cx="2300322" cy="19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22CEE8-0F81-4BFB-A375-1EED15F7970E}"/>
              </a:ext>
            </a:extLst>
          </p:cNvPr>
          <p:cNvGrpSpPr/>
          <p:nvPr/>
        </p:nvGrpSpPr>
        <p:grpSpPr>
          <a:xfrm>
            <a:off x="466357" y="1414691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26C3A574-4284-46EE-A659-1E7EDB4DCF2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48E720-DBF1-4E85-AD3D-4C3CA90F24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801366" y="5806440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1882894" y="5942583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Loop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641343" y="1281764"/>
            <a:ext cx="3289301" cy="1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867056" y="2072551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624867" y="1993683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960848" y="2034831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216690" y="1976539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67056" y="3290696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624867" y="3211829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2960848" y="3252978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216690" y="319468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67056" y="4508843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24867" y="4429976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2960848" y="4471124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216690" y="441283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698500" y="5927725"/>
            <a:ext cx="1420144" cy="15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375" name="Google Shape;375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927099"/>
            <a:ext cx="4572000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328671"/>
            <a:ext cx="4572000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31597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435600"/>
            <a:ext cx="4572000" cy="9652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4229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215900" y="134245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Dance Loop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01" name="Google Shape;401;p13"/>
          <p:cNvSpPr/>
          <p:nvPr/>
        </p:nvSpPr>
        <p:spPr>
          <a:xfrm>
            <a:off x="1568109" y="2731007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" y="2445406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233340" y="3501645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093479" y="3388952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 the dance.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093479" y="3035299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 dirty="0"/>
          </a:p>
        </p:txBody>
      </p:sp>
      <p:cxnSp>
        <p:nvCxnSpPr>
          <p:cNvPr id="406" name="Google Shape;406;p13"/>
          <p:cNvCxnSpPr/>
          <p:nvPr/>
        </p:nvCxnSpPr>
        <p:spPr>
          <a:xfrm>
            <a:off x="2727123" y="3127375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685011" y="1298671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407488" y="126190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491941" y="1804148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453715" y="1825298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97837" y="2881721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511636" y="2850530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550998" y="3247085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511300" y="3501644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55693" y="1863274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420" name="Google Shape;420;p13"/>
          <p:cNvSpPr txBox="1"/>
          <p:nvPr/>
        </p:nvSpPr>
        <p:spPr>
          <a:xfrm>
            <a:off x="1627488" y="2030914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21" name="Google Shape;421;p13"/>
          <p:cNvSpPr/>
          <p:nvPr/>
        </p:nvSpPr>
        <p:spPr>
          <a:xfrm>
            <a:off x="1878328" y="1471103"/>
            <a:ext cx="815340" cy="29408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871978" y="1464748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574619" y="1585734"/>
            <a:ext cx="102553" cy="11432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310594" y="2035682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425" name="Google Shape;425;p13"/>
          <p:cNvSpPr/>
          <p:nvPr/>
        </p:nvSpPr>
        <p:spPr>
          <a:xfrm>
            <a:off x="281940" y="4000500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362412" y="4024757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337010" y="4526268"/>
            <a:ext cx="730360" cy="5372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356360" y="4276344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-18136" y="5897157"/>
            <a:ext cx="2655336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2859790" y="5845175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2859790" y="58451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652135" y="59777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" y="5546553"/>
            <a:ext cx="457199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D9AF57-27AF-437E-9A89-6069B7F9A8A0}"/>
              </a:ext>
            </a:extLst>
          </p:cNvPr>
          <p:cNvGrpSpPr/>
          <p:nvPr/>
        </p:nvGrpSpPr>
        <p:grpSpPr>
          <a:xfrm>
            <a:off x="628015" y="1376445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3F83BC19-C717-480E-9AB7-23E64419CF5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89E8F3FD-9B04-45B3-8E4D-0379B9FFF9F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0" y="3569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641342" y="1263649"/>
            <a:ext cx="3289301" cy="23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858160" y="35873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966597" y="35873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698500" y="5927724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462" name="Google Shape;462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154788" y="2707919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154785" y="2707919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927099"/>
            <a:ext cx="4572000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2990088"/>
            <a:ext cx="4572000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29773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215900" y="117958"/>
            <a:ext cx="4365143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Play Music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" y="1035707"/>
            <a:ext cx="458104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88" name="Google Shape;488;p15"/>
          <p:cNvSpPr txBox="1"/>
          <p:nvPr/>
        </p:nvSpPr>
        <p:spPr>
          <a:xfrm>
            <a:off x="1" y="3105806"/>
            <a:ext cx="458104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295418" y="3903662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797295" y="4018912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the song to repeat.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737909" y="2336163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 dirty="0"/>
          </a:p>
          <a:p>
            <a:pPr marR="0" lvl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92" name="Google Shape;492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412125" y="1827444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412119" y="18256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355849" y="1488438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202490"/>
            <a:ext cx="4572000" cy="119831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18979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132451" y="5629574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002826" y="5629574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257016" y="5714999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215899" y="5714999"/>
            <a:ext cx="339853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marL="0" marR="0" lvl="0" indent="12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158999" y="4200173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511644" y="4057027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511636" y="4057029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06010" y="4414851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585375" y="2379572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513172" y="23393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511" name="Google Shape;511;p15"/>
          <p:cNvSpPr txBox="1"/>
          <p:nvPr/>
        </p:nvSpPr>
        <p:spPr>
          <a:xfrm>
            <a:off x="3106533" y="1510074"/>
            <a:ext cx="1474509" cy="1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2" name="Google Shape;512;p15"/>
          <p:cNvSpPr/>
          <p:nvPr/>
        </p:nvSpPr>
        <p:spPr>
          <a:xfrm>
            <a:off x="2512224" y="1491335"/>
            <a:ext cx="560147" cy="20523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12213" y="149134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077284" y="3531372"/>
            <a:ext cx="2494715" cy="1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7" name="Google Shape;517;p15"/>
          <p:cNvSpPr/>
          <p:nvPr/>
        </p:nvSpPr>
        <p:spPr>
          <a:xfrm>
            <a:off x="1473795" y="3514380"/>
            <a:ext cx="560147" cy="2052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473789" y="351439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-9043" y="5311431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670757" y="5655407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6B3C09-225B-4444-80C3-D545D695CB18}"/>
              </a:ext>
            </a:extLst>
          </p:cNvPr>
          <p:cNvGrpSpPr/>
          <p:nvPr/>
        </p:nvGrpSpPr>
        <p:grpSpPr>
          <a:xfrm>
            <a:off x="570973" y="1820412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96F4F9BE-941B-425B-BB60-B8D41C09E4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D58DA7C6-9C43-4110-9AAA-613D5C262D1D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B0A7D-22F7-4557-8651-B78DBC82CD58}"/>
              </a:ext>
            </a:extLst>
          </p:cNvPr>
          <p:cNvGrpSpPr/>
          <p:nvPr/>
        </p:nvGrpSpPr>
        <p:grpSpPr>
          <a:xfrm>
            <a:off x="3123960" y="1820232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7BE16A36-29BB-4CE1-82C1-E91908BC1D39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9FD38A91-24D7-4F87-835E-AF70CDBDF77F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DA98E5B3-9936-466F-B437-9EF34AEC4D0D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505579" y="248457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216618" y="515067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255272" y="62130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798148" y="461823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762600" y="897707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675438" y="526820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145424" y="638271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Take Turns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641343" y="11176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205419" y="1179830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begins after the other finishes.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761999" y="2514599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698500" y="5927724"/>
            <a:ext cx="143510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549" name="Google Shape;549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756</Words>
  <Application>Microsoft Office PowerPoint</Application>
  <PresentationFormat>Custom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</vt:lpstr>
      <vt:lpstr>Helvetica Neue</vt:lpstr>
      <vt:lpstr>Arial</vt:lpstr>
      <vt:lpstr>Times New Roman</vt:lpstr>
      <vt:lpstr>Calibri</vt:lpstr>
      <vt:lpstr>Montserrat Black</vt:lpstr>
      <vt:lpstr>Roboto Black</vt:lpstr>
      <vt:lpstr>Roboto Medium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Hans</cp:lastModifiedBy>
  <cp:revision>20</cp:revision>
  <dcterms:modified xsi:type="dcterms:W3CDTF">2021-01-24T16:15:57Z</dcterms:modified>
</cp:coreProperties>
</file>